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9" r:id="rId4"/>
    <p:sldId id="268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59" r:id="rId14"/>
    <p:sldId id="279" r:id="rId15"/>
    <p:sldId id="266" r:id="rId16"/>
    <p:sldId id="26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  <a:srgbClr val="000000"/>
    <a:srgbClr val="F2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85028" autoAdjust="0"/>
  </p:normalViewPr>
  <p:slideViewPr>
    <p:cSldViewPr snapToGrid="0">
      <p:cViewPr varScale="1">
        <p:scale>
          <a:sx n="82" d="100"/>
          <a:sy n="82" d="100"/>
        </p:scale>
        <p:origin x="64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CBF-79CA-4E19-903A-7E541DABB2D4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B3566-9625-48DC-A2A8-35BDF60C6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Hello, I’m</a:t>
            </a:r>
            <a:r>
              <a:rPr lang="en-US" baseline="0" dirty="0" smtClean="0"/>
              <a:t> Andrew Katz</a:t>
            </a:r>
          </a:p>
          <a:p>
            <a:r>
              <a:rPr lang="en-US" baseline="0" dirty="0" smtClean="0"/>
              <a:t>S: And I’m Sam </a:t>
            </a:r>
            <a:r>
              <a:rPr lang="en-US" baseline="0" dirty="0" err="1" smtClean="0"/>
              <a:t>Brause</a:t>
            </a:r>
            <a:r>
              <a:rPr lang="en-US" baseline="0" dirty="0" smtClean="0"/>
              <a:t>. We are from </a:t>
            </a:r>
            <a:r>
              <a:rPr lang="en-US" dirty="0" smtClean="0"/>
              <a:t>Mamaroneck</a:t>
            </a:r>
            <a:r>
              <a:rPr lang="en-US" baseline="0" dirty="0" smtClean="0"/>
              <a:t> High School, and we are here to present our solution to the mobile application development competition.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</a:t>
            </a:r>
            <a:r>
              <a:rPr lang="en-US" baseline="0" dirty="0" smtClean="0"/>
              <a:t> then had to debug the app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Lastly, we had users test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After we finished our</a:t>
            </a:r>
            <a:r>
              <a:rPr lang="en-US" baseline="0" dirty="0" smtClean="0"/>
              <a:t> app, we packaged the app along with our documentation, and submitted it for review on 2 DVDs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 used three tools:</a:t>
            </a:r>
            <a:r>
              <a:rPr lang="en-US" baseline="0" dirty="0" smtClean="0"/>
              <a:t> Android Studio for designing the app,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for collaboration and version control, and Microsoft Word for writing the additional </a:t>
            </a:r>
            <a:r>
              <a:rPr lang="en-US" baseline="0" dirty="0" err="1" smtClean="0"/>
              <a:t>documention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wrote two different forms</a:t>
            </a:r>
            <a:r>
              <a:rPr lang="en-US" baseline="0" dirty="0" smtClean="0"/>
              <a:t> of documentation: Documentation that covered the entire app, including screenshots and instructions for testing, and documentation within the code, describing classes and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8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Here</a:t>
            </a:r>
            <a:r>
              <a:rPr lang="en-US" baseline="0" dirty="0" smtClean="0"/>
              <a:t> is our app’s icon. We used our school’s logo as our app icon, to make it recognizable among the students.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This is the main screen of our app. Our app displays a list of events from a file included with the app. In portrait, a banner of images is also displayed.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S: When an event is clicked on, it is displayed in a more detailed view offering actions to the user.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Most events have an organizer, and with these events, a button is displayed allowing the user to contact the organizer.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5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Please</a:t>
            </a:r>
            <a:r>
              <a:rPr lang="en-US" baseline="0" dirty="0" smtClean="0"/>
              <a:t> give us a moment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Thank you very much for your time.</a:t>
            </a:r>
            <a:r>
              <a:rPr lang="en-US" baseline="0" dirty="0" smtClean="0"/>
              <a:t> We now open the floor to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were asked</a:t>
            </a:r>
            <a:r>
              <a:rPr lang="en-US" baseline="0" dirty="0" smtClean="0"/>
              <a:t> by our school to write a mobile App that announces events at our school, including dates, times, and contact information.</a:t>
            </a:r>
          </a:p>
          <a:p>
            <a:r>
              <a:rPr lang="en-US" baseline="0" dirty="0" smtClean="0"/>
              <a:t>S: We were to package an events list with the app, and include a banner of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Our app addresses each</a:t>
            </a:r>
            <a:r>
              <a:rPr lang="en-US" baseline="0" dirty="0" smtClean="0"/>
              <a:t> aspect of the task.</a:t>
            </a:r>
          </a:p>
          <a:p>
            <a:r>
              <a:rPr lang="en-US" baseline="0" dirty="0" smtClean="0"/>
              <a:t>S: Our app’s main screen is an events list, and it has a banner of images from our school’ website.</a:t>
            </a:r>
          </a:p>
          <a:p>
            <a:r>
              <a:rPr lang="en-US" baseline="0" dirty="0" smtClean="0"/>
              <a:t>A: When an event is clicked on, the details view is opened, allowing the user to preform multiple actions, including emailing the event organizer, if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chose to write  our app for the android platform</a:t>
            </a:r>
            <a:r>
              <a:rPr lang="en-US" baseline="0" dirty="0" smtClean="0"/>
              <a:t> because,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Data Corporation’s survey found android to be the most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prevalent smartphone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</a:t>
            </a:r>
            <a:r>
              <a:rPr lang="en-US" baseline="0" dirty="0" smtClean="0"/>
              <a:t> followed a seven step design process, beginning with designing our user interface and ending with the release of our app.</a:t>
            </a:r>
          </a:p>
          <a:p>
            <a:r>
              <a:rPr lang="en-US" baseline="0" dirty="0" smtClean="0"/>
              <a:t>A: As we followed this process, we documented the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The first step was to design the basic</a:t>
            </a:r>
            <a:r>
              <a:rPr lang="en-US" baseline="0" dirty="0" smtClean="0"/>
              <a:t> user interface in Android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Next,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implamented</a:t>
            </a:r>
            <a:r>
              <a:rPr lang="en-US" baseline="0" dirty="0" smtClean="0"/>
              <a:t> the code behind the interface, to create a basic, functional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We then debugged our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continued expanding</a:t>
            </a:r>
            <a:r>
              <a:rPr lang="en-US" baseline="0" dirty="0" smtClean="0"/>
              <a:t> the functionality of the app to go beyond the requirements, and improve the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0" y="4708029"/>
            <a:ext cx="12192000" cy="2146943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57109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  <p:pic>
        <p:nvPicPr>
          <p:cNvPr id="21" name="Picture 20" descr="C0-HD-TOP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4578351"/>
            <a:ext cx="12192000" cy="226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Snip and Round Single Corner Rectangle 2"/>
          <p:cNvSpPr/>
          <p:nvPr userDrawn="1"/>
        </p:nvSpPr>
        <p:spPr>
          <a:xfrm>
            <a:off x="10291488" y="5305785"/>
            <a:ext cx="1900512" cy="1543452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4"/>
          <a:stretch/>
        </p:blipFill>
        <p:spPr>
          <a:xfrm>
            <a:off x="0" y="4708029"/>
            <a:ext cx="12192000" cy="2171166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87068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521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340650" y="8477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" y="0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5/5/2015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7645" y="5216226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" y="5727881"/>
            <a:ext cx="1243914" cy="12439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akatz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981" y="1341378"/>
            <a:ext cx="11593996" cy="182509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Mobile Application Development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981" y="3166474"/>
            <a:ext cx="9448800" cy="685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Mamaroneck High School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99981" y="3852274"/>
            <a:ext cx="4436285" cy="1354218"/>
            <a:chOff x="11558180" y="1178969"/>
            <a:chExt cx="2722379" cy="831032"/>
          </a:xfrm>
        </p:grpSpPr>
        <p:pic>
          <p:nvPicPr>
            <p:cNvPr id="5" name="Picture 2" descr="https://fbcdn-profile-a.akamaihd.net/hprofile-ak-xfa1/v/t1.0-1/p320x320/10438557_392459417574073_8020700183090881959_n.jpg?oh=3e0b4fe51b39309b376778260a873bc8&amp;oe=55B607A4&amp;__gda__=1433900077_fc05d5f6525cf149fc5477132b3592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8180" y="1193702"/>
              <a:ext cx="816299" cy="81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374478" y="1178969"/>
              <a:ext cx="1906081" cy="831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Andrew</a:t>
              </a:r>
              <a:r>
                <a:rPr lang="en-US" sz="3600" dirty="0" smtClean="0"/>
                <a:t> </a:t>
              </a:r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Katz</a:t>
              </a: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r>
                <a:rPr lang="en-US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4"/>
                </a:rPr>
                <a:t>aakatz3@gmail.com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1992">
        <p14:doors dir="vert"/>
      </p:transition>
    </mc:Choice>
    <mc:Fallback xmlns="">
      <p:transition spd="slow" advTm="119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4" y="2321550"/>
            <a:ext cx="2385530" cy="4502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03" y="2565743"/>
            <a:ext cx="6049812" cy="2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9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Testing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" y="2567321"/>
            <a:ext cx="2165770" cy="3850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82" y="2567321"/>
            <a:ext cx="2155545" cy="3832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2784127"/>
            <a:ext cx="6021237" cy="33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8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Release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70" y="2355146"/>
            <a:ext cx="2008819" cy="3571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9" y="2355146"/>
            <a:ext cx="2008818" cy="3571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0086" t="17262"/>
          <a:stretch/>
        </p:blipFill>
        <p:spPr>
          <a:xfrm>
            <a:off x="4714655" y="2307868"/>
            <a:ext cx="6286306" cy="4092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45702" r="53312" b="4990"/>
          <a:stretch/>
        </p:blipFill>
        <p:spPr>
          <a:xfrm>
            <a:off x="7944560" y="3462068"/>
            <a:ext cx="2965700" cy="27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9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41" y="4661470"/>
            <a:ext cx="2222092" cy="425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Android Studio</a:t>
            </a:r>
            <a:endParaRPr lang="en-US" dirty="0"/>
          </a:p>
        </p:txBody>
      </p:sp>
      <p:pic>
        <p:nvPicPr>
          <p:cNvPr id="1026" name="Picture 2" descr="http://www.teratotech.com/wp-content/uploads/2015/01/android-studio-head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6" t="11756" r="38736" b="11857"/>
          <a:stretch/>
        </p:blipFill>
        <p:spPr bwMode="auto">
          <a:xfrm>
            <a:off x="1290617" y="2217243"/>
            <a:ext cx="2222091" cy="254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21724" y="4697403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24" y="2217243"/>
            <a:ext cx="2548552" cy="2485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http://png-3.findicons.com/files/icons/2795/office_2013_hd/2000/wor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6090" r="3747" b="6524"/>
          <a:stretch/>
        </p:blipFill>
        <p:spPr bwMode="auto">
          <a:xfrm>
            <a:off x="8493748" y="2300779"/>
            <a:ext cx="2287367" cy="2256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63156" y="4661469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Microsoft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1155" cy="4024125"/>
          </a:xfrm>
        </p:spPr>
        <p:txBody>
          <a:bodyPr/>
          <a:lstStyle/>
          <a:p>
            <a:r>
              <a:rPr lang="en-US" dirty="0" smtClean="0"/>
              <a:t>Overall Documentation:</a:t>
            </a:r>
          </a:p>
          <a:p>
            <a:pPr lvl="1"/>
            <a:r>
              <a:rPr lang="en-US" dirty="0" smtClean="0"/>
              <a:t>Readme describing procedure for testing</a:t>
            </a:r>
          </a:p>
          <a:p>
            <a:pPr lvl="1"/>
            <a:r>
              <a:rPr lang="en-US" dirty="0" smtClean="0"/>
              <a:t>PDF with screenshots</a:t>
            </a:r>
          </a:p>
          <a:p>
            <a:r>
              <a:rPr lang="en-US" dirty="0" smtClean="0"/>
              <a:t>In-Code Documentation:</a:t>
            </a:r>
          </a:p>
          <a:p>
            <a:pPr lvl="1"/>
            <a:r>
              <a:rPr lang="en-US" dirty="0" smtClean="0"/>
              <a:t>Class-level comments</a:t>
            </a:r>
          </a:p>
          <a:p>
            <a:pPr lvl="1"/>
            <a:r>
              <a:rPr lang="en-US" dirty="0" smtClean="0"/>
              <a:t>Method Comments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47" y="1875394"/>
            <a:ext cx="4459153" cy="298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90" y="3560462"/>
            <a:ext cx="4743844" cy="322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96" y="2905052"/>
            <a:ext cx="1033607" cy="104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0" y="1874751"/>
            <a:ext cx="6046901" cy="3401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03" y="1874751"/>
            <a:ext cx="6064278" cy="3411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1" y="1011008"/>
            <a:ext cx="2957212" cy="5257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1" y="1874751"/>
            <a:ext cx="6046900" cy="3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wait a few seconds while we switch the projector to the phone…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there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8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Our school </a:t>
            </a:r>
            <a:r>
              <a:rPr lang="en-US" cap="none" dirty="0"/>
              <a:t>has asked </a:t>
            </a:r>
            <a:r>
              <a:rPr lang="en-US" cap="none" dirty="0" smtClean="0"/>
              <a:t>us to </a:t>
            </a:r>
            <a:r>
              <a:rPr lang="en-US" cap="none" dirty="0"/>
              <a:t>write a mobile application announcing activities at </a:t>
            </a:r>
            <a:r>
              <a:rPr lang="en-US" cap="none" dirty="0" smtClean="0"/>
              <a:t>our school </a:t>
            </a:r>
            <a:r>
              <a:rPr lang="en-US" cap="none" dirty="0"/>
              <a:t>including dates, times, and contact information. </a:t>
            </a:r>
            <a:r>
              <a:rPr lang="en-US" cap="none" dirty="0" smtClean="0"/>
              <a:t>We were to include </a:t>
            </a:r>
            <a:r>
              <a:rPr lang="en-US" cap="none" dirty="0"/>
              <a:t>an events </a:t>
            </a:r>
            <a:r>
              <a:rPr lang="en-US" cap="none" dirty="0" smtClean="0"/>
              <a:t>list, and a banner with images.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555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722">
        <p14:flythrough/>
      </p:transition>
    </mc:Choice>
    <mc:Fallback xmlns="">
      <p:transition spd="slow" advTm="207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front page of the app has a banner of images</a:t>
            </a:r>
          </a:p>
          <a:p>
            <a:r>
              <a:rPr lang="en-US" dirty="0" smtClean="0"/>
              <a:t>The front page has a list of events</a:t>
            </a:r>
          </a:p>
          <a:p>
            <a:r>
              <a:rPr lang="en-US" dirty="0" smtClean="0"/>
              <a:t>When an event is clicked on, it is brought up in more detail</a:t>
            </a:r>
          </a:p>
          <a:p>
            <a:r>
              <a:rPr lang="en-US" dirty="0" smtClean="0"/>
              <a:t>The details view allows emailing the organizer (if available), sharing the event, and adding to calendar.</a:t>
            </a:r>
          </a:p>
        </p:txBody>
      </p:sp>
    </p:spTree>
    <p:extLst>
      <p:ext uri="{BB962C8B-B14F-4D97-AF65-F5344CB8AC3E}">
        <p14:creationId xmlns:p14="http://schemas.microsoft.com/office/powerpoint/2010/main" val="41088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android?</a:t>
            </a:r>
            <a:endParaRPr lang="en-US" dirty="0"/>
          </a:p>
        </p:txBody>
      </p:sp>
      <p:pic>
        <p:nvPicPr>
          <p:cNvPr id="4" name="Picture 2" descr="http://www.idc.com/prodserv/smartphone-ms-img/chart-ww-smartphone-os-market-shar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0" y="1826343"/>
            <a:ext cx="7591715" cy="49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dn.slashgear.com/wp-content/uploads/2014/10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5" t="4827" r="35026" b="20884"/>
          <a:stretch/>
        </p:blipFill>
        <p:spPr bwMode="auto">
          <a:xfrm>
            <a:off x="9596211" y="2057401"/>
            <a:ext cx="2090001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12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Interface Design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13" name="Picture 12" descr="FBLA2015 - [C:\DEV\Github\2015MamkFBLAApp\FBLA2015] - [app] - ...\app\src\main\res\layout-port\activity_event_dummy.xml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185"/>
          <a:stretch/>
        </p:blipFill>
        <p:spPr>
          <a:xfrm>
            <a:off x="4078368" y="2527017"/>
            <a:ext cx="6096000" cy="3307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17" y="2343550"/>
            <a:ext cx="2046935" cy="39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Implement Basic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7" y="2329827"/>
            <a:ext cx="5310282" cy="45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 descr="FBLA2015 - [C:\DEV\Github\2015MamkFBLAApp\FBLA2015] - [app] - ...\app\src\main\java\com\aakportfolio\www\fbla2015\MainActivity.java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7" b="50195"/>
          <a:stretch/>
        </p:blipFill>
        <p:spPr>
          <a:xfrm>
            <a:off x="1805796" y="2247452"/>
            <a:ext cx="7792528" cy="4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7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Expand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3" t="2431" r="207" b="63774"/>
          <a:stretch/>
        </p:blipFill>
        <p:spPr>
          <a:xfrm>
            <a:off x="1218681" y="3012570"/>
            <a:ext cx="2213497" cy="2317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35" y="2467156"/>
            <a:ext cx="2363099" cy="4201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5"/>
          <a:stretch/>
        </p:blipFill>
        <p:spPr>
          <a:xfrm>
            <a:off x="7013221" y="2685692"/>
            <a:ext cx="2940457" cy="39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2689</TotalTime>
  <Words>808</Words>
  <Application>Microsoft Office PowerPoint</Application>
  <PresentationFormat>Widescreen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Vapor Trail</vt:lpstr>
      <vt:lpstr>Mobile Application Development</vt:lpstr>
      <vt:lpstr>Our school has asked us to write a mobile application announcing activities at our school including dates, times, and contact information. We were to include an events list, and a banner with images.</vt:lpstr>
      <vt:lpstr>Our Solution</vt:lpstr>
      <vt:lpstr>Why android?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Tools Used</vt:lpstr>
      <vt:lpstr>Documentation</vt:lpstr>
      <vt:lpstr>Screenshots</vt:lpstr>
      <vt:lpstr>Live Demo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Katz</dc:creator>
  <cp:lastModifiedBy>Andrew Katz</cp:lastModifiedBy>
  <cp:revision>137</cp:revision>
  <dcterms:created xsi:type="dcterms:W3CDTF">2013-07-15T20:26:09Z</dcterms:created>
  <dcterms:modified xsi:type="dcterms:W3CDTF">2015-05-05T16:58:29Z</dcterms:modified>
</cp:coreProperties>
</file>